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57" r:id="rId3"/>
    <p:sldId id="256" r:id="rId4"/>
    <p:sldId id="265" r:id="rId5"/>
    <p:sldId id="258" r:id="rId6"/>
    <p:sldId id="259" r:id="rId7"/>
    <p:sldId id="263" r:id="rId8"/>
    <p:sldId id="260" r:id="rId9"/>
    <p:sldId id="261" r:id="rId10"/>
    <p:sldId id="262" r:id="rId11"/>
    <p:sldId id="264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92" d="100"/>
          <a:sy n="92" d="100"/>
        </p:scale>
        <p:origin x="3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0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9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6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43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0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3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4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9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2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78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9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4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5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64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7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6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1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2DFD844-F1B8-439E-813F-F50512A73E97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E08837C-1EF4-48CD-8D15-D8B54FEC23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270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20.png" /><Relationship Id="rId4" Type="http://schemas.openxmlformats.org/officeDocument/2006/relationships/image" Target="../media/image19.gif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4.jpeg" /><Relationship Id="rId4" Type="http://schemas.openxmlformats.org/officeDocument/2006/relationships/image" Target="../media/image13.jpe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5975" y="374288"/>
            <a:ext cx="9440034" cy="2704723"/>
          </a:xfrm>
        </p:spPr>
        <p:txBody>
          <a:bodyPr>
            <a:noAutofit/>
          </a:bodyPr>
          <a:lstStyle/>
          <a:p>
            <a:r>
              <a:rPr lang="ru-RU" sz="4000" dirty="0">
                <a:effectLst/>
              </a:rPr>
              <a:t>Беседа со старшими дошкольниками о </a:t>
            </a:r>
            <a:br>
              <a:rPr lang="ru-RU" sz="4000" dirty="0">
                <a:effectLst/>
              </a:rPr>
            </a:br>
            <a:r>
              <a:rPr lang="ru-RU" sz="4000" dirty="0">
                <a:effectLst/>
              </a:rPr>
              <a:t>Великой Отечественной войне </a:t>
            </a:r>
            <a:br>
              <a:rPr lang="ru-RU" sz="4000" dirty="0">
                <a:effectLst/>
              </a:rPr>
            </a:br>
            <a:r>
              <a:rPr lang="ru-RU" sz="4000" dirty="0">
                <a:effectLst/>
              </a:rPr>
              <a:t>на тему: </a:t>
            </a:r>
            <a:br>
              <a:rPr lang="ru-RU" sz="4000" dirty="0">
                <a:effectLst/>
              </a:rPr>
            </a:br>
            <a:r>
              <a:rPr lang="ru-RU" sz="4000" dirty="0">
                <a:effectLst/>
              </a:rPr>
              <a:t>День Победы 9 Мая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8906" y="3346871"/>
            <a:ext cx="4396262" cy="2667377"/>
          </a:xfrm>
        </p:spPr>
        <p:txBody>
          <a:bodyPr>
            <a:noAutofit/>
          </a:bodyPr>
          <a:lstStyle/>
          <a:p>
            <a:pPr algn="l"/>
            <a:r>
              <a:rPr lang="ru-RU" sz="2400" u="sng" dirty="0">
                <a:effectLst/>
              </a:rPr>
              <a:t>Цель</a:t>
            </a:r>
            <a:r>
              <a:rPr lang="ru-RU" sz="2400" dirty="0">
                <a:effectLst/>
              </a:rPr>
              <a:t>:    Воспитание гражданско-патриотических чувств у дошкольников; через ознакомление с событиями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3678322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7645" y="114220"/>
            <a:ext cx="3886200" cy="311735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9 Мая, в День Победы нашего народа в великой Отечественной войне, на улицы и площади городов вышли тысячи людей. У всех на глазах блестели слезы радости и печали одновременно. Люди радовались Великой Победе и печалились о потере близких и дорогих людей.</a:t>
            </a:r>
          </a:p>
        </p:txBody>
      </p:sp>
      <p:pic>
        <p:nvPicPr>
          <p:cNvPr id="8196" name="Picture 4" descr="http://slavyanskaya-kultura.ru/images/2369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458" y="2732767"/>
            <a:ext cx="2753106" cy="3951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https://kudago.com/media/images/list/0a/d0/0ad040ecb449eaa85417795b8e162b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1" y="569336"/>
            <a:ext cx="7715250" cy="532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500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9041" y="142640"/>
            <a:ext cx="10353762" cy="397687"/>
          </a:xfrm>
        </p:spPr>
        <p:txBody>
          <a:bodyPr/>
          <a:lstStyle/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</a:rPr>
              <a:t>Каждый год 9 мая мы отмечаем особенный праздник  «со слезами на глазах».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5910" y="976528"/>
            <a:ext cx="24695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Майское утро,</a:t>
            </a:r>
          </a:p>
          <a:p>
            <a:r>
              <a:rPr lang="ru-RU" dirty="0"/>
              <a:t>Солнечный свет,</a:t>
            </a:r>
          </a:p>
          <a:p>
            <a:r>
              <a:rPr lang="ru-RU" dirty="0"/>
              <a:t>Нашей Победе</a:t>
            </a:r>
          </a:p>
          <a:p>
            <a:r>
              <a:rPr lang="ru-RU" dirty="0"/>
              <a:t>70 лет!</a:t>
            </a:r>
          </a:p>
          <a:p>
            <a:endParaRPr lang="ru-RU" dirty="0"/>
          </a:p>
          <a:p>
            <a:r>
              <a:rPr lang="ru-RU" dirty="0"/>
              <a:t>Красных тюльпанов</a:t>
            </a:r>
          </a:p>
          <a:p>
            <a:r>
              <a:rPr lang="ru-RU" dirty="0"/>
              <a:t>Алое пламя,</a:t>
            </a:r>
          </a:p>
          <a:p>
            <a:r>
              <a:rPr lang="ru-RU" dirty="0"/>
              <a:t>Как над Рейхстагом</a:t>
            </a:r>
          </a:p>
          <a:p>
            <a:r>
              <a:rPr lang="ru-RU" dirty="0"/>
              <a:t>Красное Знамя!</a:t>
            </a:r>
          </a:p>
          <a:p>
            <a:endParaRPr lang="ru-RU" dirty="0"/>
          </a:p>
          <a:p>
            <a:r>
              <a:rPr lang="ru-RU" dirty="0"/>
              <a:t>Битвы, походы –</a:t>
            </a:r>
          </a:p>
          <a:p>
            <a:r>
              <a:rPr lang="ru-RU" dirty="0"/>
              <a:t>Всё пережито,</a:t>
            </a:r>
          </a:p>
          <a:p>
            <a:r>
              <a:rPr lang="ru-RU" dirty="0"/>
              <a:t>Радость Победы!</a:t>
            </a:r>
          </a:p>
          <a:p>
            <a:r>
              <a:rPr lang="ru-RU" dirty="0"/>
              <a:t>Нет! Не забыто!</a:t>
            </a:r>
          </a:p>
          <a:p>
            <a:endParaRPr lang="ru-RU" dirty="0"/>
          </a:p>
          <a:p>
            <a:r>
              <a:rPr lang="ru-RU" dirty="0"/>
              <a:t>Мирное утро,</a:t>
            </a:r>
          </a:p>
          <a:p>
            <a:r>
              <a:rPr lang="ru-RU" dirty="0"/>
              <a:t>Солнечный свет,</a:t>
            </a:r>
          </a:p>
          <a:p>
            <a:r>
              <a:rPr lang="ru-RU" dirty="0"/>
              <a:t>Нашей Победе –</a:t>
            </a:r>
          </a:p>
          <a:p>
            <a:r>
              <a:rPr lang="ru-RU" dirty="0"/>
              <a:t>70 лет!</a:t>
            </a:r>
          </a:p>
          <a:p>
            <a:r>
              <a:rPr lang="ru-RU" dirty="0"/>
              <a:t>(Н. </a:t>
            </a:r>
            <a:r>
              <a:rPr lang="ru-RU" dirty="0" err="1"/>
              <a:t>Майданик</a:t>
            </a:r>
            <a:r>
              <a:rPr lang="ru-RU" dirty="0"/>
              <a:t> )</a:t>
            </a:r>
          </a:p>
        </p:txBody>
      </p:sp>
      <p:pic>
        <p:nvPicPr>
          <p:cNvPr id="9220" name="Picture 4" descr="http://semyaivera.ru/wp-content/uploads/2012/05/Den-pobedy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57" y="540327"/>
            <a:ext cx="7523307" cy="6301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ev-leshhenko-den-pobedy-(mp3-crazy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110" y="235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для детей по теме: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Какой праздник мы отмечаем 9 мая? </a:t>
            </a:r>
          </a:p>
          <a:p>
            <a:r>
              <a:rPr lang="ru-RU" dirty="0"/>
              <a:t>Когда началась Великая Отечественная война?</a:t>
            </a:r>
          </a:p>
          <a:p>
            <a:r>
              <a:rPr lang="ru-RU" dirty="0"/>
              <a:t>Почему она так называется?</a:t>
            </a:r>
          </a:p>
          <a:p>
            <a:r>
              <a:rPr lang="ru-RU" dirty="0"/>
              <a:t>Какая страна начала войну?</a:t>
            </a:r>
          </a:p>
          <a:p>
            <a:r>
              <a:rPr lang="ru-RU" dirty="0"/>
              <a:t>Кто такие фашисты? Что они хотели сделать с нашим народом?</a:t>
            </a:r>
          </a:p>
          <a:p>
            <a:r>
              <a:rPr lang="ru-RU" dirty="0"/>
              <a:t>Когда закончилась война? Кто победил?</a:t>
            </a:r>
          </a:p>
          <a:p>
            <a:r>
              <a:rPr lang="ru-RU" dirty="0"/>
              <a:t>Почему нужно помнить про войну?</a:t>
            </a:r>
          </a:p>
          <a:p>
            <a:r>
              <a:rPr lang="ru-RU" dirty="0"/>
              <a:t>Кого мы благодарим в этот день и за что?</a:t>
            </a:r>
          </a:p>
        </p:txBody>
      </p:sp>
    </p:spTree>
    <p:extLst>
      <p:ext uri="{BB962C8B-B14F-4D97-AF65-F5344CB8AC3E}">
        <p14:creationId xmlns:p14="http://schemas.microsoft.com/office/powerpoint/2010/main" val="347788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zerkalotv.ru/alboms/3/9907/1941-g-avgust-v-moskovskom-bomboubegishche--fotograf-margaret-burk-uayt-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0657" y="314700"/>
            <a:ext cx="9162804" cy="6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580418" y="716973"/>
            <a:ext cx="2611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Была самая короткая ночь в году. Люди мирно спали.</a:t>
            </a:r>
          </a:p>
        </p:txBody>
      </p:sp>
    </p:spTree>
    <p:extLst>
      <p:ext uri="{BB962C8B-B14F-4D97-AF65-F5344CB8AC3E}">
        <p14:creationId xmlns:p14="http://schemas.microsoft.com/office/powerpoint/2010/main" val="81791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usplt.ru/netcat_files/53/107/640x420/avianalet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8" y="148649"/>
            <a:ext cx="9970430" cy="654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45436" y="931574"/>
            <a:ext cx="1828799" cy="459639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600" dirty="0">
                <a:effectLst/>
                <a:latin typeface="Helvetica Neue"/>
              </a:rPr>
              <a:t>И вдруг:</a:t>
            </a:r>
          </a:p>
          <a:p>
            <a:pPr algn="l"/>
            <a:r>
              <a:rPr lang="ru-RU" sz="2600" dirty="0">
                <a:effectLst/>
                <a:latin typeface="Helvetica Neue"/>
              </a:rPr>
              <a:t>— Война! Война!</a:t>
            </a:r>
          </a:p>
          <a:p>
            <a:pPr algn="l"/>
            <a:endParaRPr lang="ru-RU" sz="2600" dirty="0">
              <a:effectLst/>
              <a:latin typeface="Helvetica Neue"/>
            </a:endParaRPr>
          </a:p>
          <a:p>
            <a:pPr algn="l"/>
            <a:r>
              <a:rPr lang="ru-RU" sz="2600" dirty="0">
                <a:effectLst/>
                <a:latin typeface="Helvetica Neue"/>
              </a:rPr>
              <a:t>Налетели фашистские самолеты и стали сбрасывать бомбы на города нашей Родины.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22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62209" y="454368"/>
            <a:ext cx="2566554" cy="6403632"/>
          </a:xfrm>
        </p:spPr>
        <p:txBody>
          <a:bodyPr>
            <a:normAutofit fontScale="85000" lnSpcReduction="20000"/>
          </a:bodyPr>
          <a:lstStyle/>
          <a:p>
            <a:pPr marL="36900" indent="0">
              <a:buNone/>
            </a:pPr>
            <a:r>
              <a:rPr lang="ru-RU" dirty="0"/>
              <a:t>22 июня 1941года началась  Великая Отечественная война. Великой ее назвали потому, что не видел еще свет войны такой огромной, такой разрушительной. Никогда еще не сталкивалось в сражениях столько солдат, столько самолетов и танков, никогда еще не было разрушено столько городов, убито столько людей. Ужасная была война! А Отечественной зовут ее потому, что защищали в той войне наши солдаты свое отечество — родные поля, дома, любимых жен и детей. Защищали свободу родной страны от злых фашистов.</a:t>
            </a:r>
          </a:p>
        </p:txBody>
      </p:sp>
      <p:pic>
        <p:nvPicPr>
          <p:cNvPr id="10242" name="Picture 2" descr="http://gde.grodno.by/albums/old_grodno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2" y="532299"/>
            <a:ext cx="8737505" cy="5686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04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8627" y="101077"/>
            <a:ext cx="2234045" cy="6590668"/>
          </a:xfrm>
        </p:spPr>
        <p:txBody>
          <a:bodyPr>
            <a:normAutofit fontScale="92500"/>
          </a:bodyPr>
          <a:lstStyle/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А кто такие фашисты? Это были злые, жестокие люди. Они решили, что на всей Земле должен остаться только их народ, который они считали самым лучшим. А все другие народы они хотели уничтожить. Там, где проходила армия фашистов, оставались разрушенные города и деревни, сожженные дома, убитые люди.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80" name="Picture 8" descr="http://www.e-news.su/uploads/posts/2015-06/1435123379_d3eb0d3cd33e496001c3fe72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6" y="279643"/>
            <a:ext cx="9373736" cy="623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349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3318" y="163421"/>
            <a:ext cx="2078182" cy="651793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Великая Отечественная война продолжалась четыре года.</a:t>
            </a:r>
          </a:p>
          <a:p>
            <a:pPr marL="36900" indent="0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Helvetica Neue"/>
              </a:rPr>
              <a:t>Нелёгким был путь к победе. Враги напали на нас неожиданно. У них было больше танков и самолётов. Наши армии отступали. Бои шли на земле, в небе, на море. </a:t>
            </a:r>
          </a:p>
          <a:p>
            <a:endParaRPr lang="ru-RU" dirty="0"/>
          </a:p>
        </p:txBody>
      </p:sp>
      <p:pic>
        <p:nvPicPr>
          <p:cNvPr id="4100" name="Picture 4" descr="http://www.pravmir.ru/wp-content/uploads/2013/06/1304337908_130416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6" y="475148"/>
            <a:ext cx="9689552" cy="5894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354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44100" y="194595"/>
            <a:ext cx="2247900" cy="4058751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На войне сражались не только мужчины, но и женщины. Они были медсестрами, врачами, санитарками, разведчицами, связистками. Многих солдат спасли от смерти добрые женские руки. Те, кто оставался в тылу, работали на заводах, фабриках, делали оружие: танки, автоматы, самолеты, минометы и пушки.</a:t>
            </a:r>
          </a:p>
        </p:txBody>
      </p:sp>
      <p:pic>
        <p:nvPicPr>
          <p:cNvPr id="7170" name="Picture 2" descr="http://sarmedinfo.ru/images/2053_1855831376_big_%D0%9F%D0%B5%D1%80%D0%B5%D0%B2%D1%8F%D0%B7%D0%BA%D0%B0_%D0%BD%D0%B0_%D0%BF%D0%BE%D0%BB%D0%B5_%D0%B1%D0%BE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" y="194595"/>
            <a:ext cx="4270953" cy="3239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ttp://womenation.org/wp-content/uploads/2013/12/zhenschiny-na-vojn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00" y="280205"/>
            <a:ext cx="5113581" cy="306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https://s2.openrussia.org/u-img/1be67dcba0/o/88/33/883344426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" y="3699162"/>
            <a:ext cx="4452137" cy="297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6" name="Picture 8" descr="http://beliykrest.ru/upload/medialibrary/b6a/b6a31a2c9e95fdc9a3e69b901d58dc6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85" y="3530410"/>
            <a:ext cx="4749697" cy="314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2820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9636" y="246549"/>
            <a:ext cx="2441864" cy="6424415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Советские люди (Советский Союз — так называлась в те годы наша страна) делали всё, чтобы остановить фашистов. Даже в самые тяжёлые дни они твёрдо верили: «Враг будет разбит! Победа будет за нами!»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fhw.kemrsl.ru/upload/iblock/442/442cbf45df0917431ce8e1c75640bb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" y="452950"/>
            <a:ext cx="9192064" cy="60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7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8691" y="142640"/>
            <a:ext cx="2778185" cy="6569887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Helvetica Neue"/>
              </a:rPr>
              <a:t>И вот пришёл день, когда наступление захватчиков было остановлено. Советские армии погнали фашистов с родной земли.</a:t>
            </a:r>
          </a:p>
          <a:p>
            <a:pPr marL="3690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Фашисты признали полное своё поражение 9 мая. С той поры этот день стал нашим великим праздником — Днём Победы.</a:t>
            </a:r>
          </a:p>
        </p:txBody>
      </p:sp>
      <p:pic>
        <p:nvPicPr>
          <p:cNvPr id="6146" name="Picture 2" descr="http://www.uralasbest.ru/files/d2nsm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1" y="173813"/>
            <a:ext cx="9023140" cy="5113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1728" y="5486400"/>
            <a:ext cx="4239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Наших солдат-победителей, возвращающихся с войны, встречали с цветами.</a:t>
            </a:r>
          </a:p>
        </p:txBody>
      </p:sp>
    </p:spTree>
    <p:extLst>
      <p:ext uri="{BB962C8B-B14F-4D97-AF65-F5344CB8AC3E}">
        <p14:creationId xmlns:p14="http://schemas.microsoft.com/office/powerpoint/2010/main" val="1504792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Грифель">
  <a:themeElements>
    <a:clrScheme name="Грифель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TM04033929[[fn=Грифель]]</Template>
  <TotalTime>585</TotalTime>
  <Words>584</Words>
  <Application>Microsoft Office PowerPoint</Application>
  <PresentationFormat>Широкоэкранный</PresentationFormat>
  <Paragraphs>50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Грифель</vt:lpstr>
      <vt:lpstr>Беседа со старшими дошкольниками о  Великой Отечественной войне  на тему:  День Победы 9 Мая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для детей по теме: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10i</dc:creator>
  <cp:lastModifiedBy>viktoria.ste@yandex.ru</cp:lastModifiedBy>
  <cp:revision>16</cp:revision>
  <dcterms:created xsi:type="dcterms:W3CDTF">2016-05-09T09:47:51Z</dcterms:created>
  <dcterms:modified xsi:type="dcterms:W3CDTF">2020-05-08T12:30:00Z</dcterms:modified>
</cp:coreProperties>
</file>